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3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16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Představení CRR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 </a:t>
            </a:r>
            <a:r>
              <a:rPr lang="cs-CZ" dirty="0" err="1" smtClean="0"/>
              <a:t>Šústal</a:t>
            </a:r>
            <a:r>
              <a:rPr lang="cs-CZ" dirty="0" smtClean="0"/>
              <a:t>, MPA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k SC 1.1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18.8.2015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dirty="0" smtClean="0"/>
              <a:t>Státní příspěvková organizace zřízená Zákonem č. 248/2000 Sb., o podpoře regionálního rozvoje, a řízená Ministerstvem pro místní rozvoj ČR</a:t>
            </a:r>
            <a:endParaRPr lang="cs-CZ" dirty="0"/>
          </a:p>
          <a:p>
            <a:pPr marL="454025" lvl="1" indent="-187325"/>
            <a:r>
              <a:rPr lang="cs-CZ" dirty="0" smtClean="0"/>
              <a:t>zprostředkující subjekt pro vybrané operační programy </a:t>
            </a:r>
            <a:endParaRPr lang="cs-CZ" dirty="0"/>
          </a:p>
          <a:p>
            <a:pPr marL="720725" lvl="2" indent="-187325"/>
            <a:r>
              <a:rPr lang="cs-CZ" dirty="0" smtClean="0"/>
              <a:t>konzultační a informační činnost</a:t>
            </a:r>
          </a:p>
          <a:p>
            <a:pPr marL="720725" lvl="2" indent="-187325"/>
            <a:r>
              <a:rPr lang="cs-CZ" dirty="0" smtClean="0"/>
              <a:t>kontrola a monitoring realizace projektů</a:t>
            </a:r>
          </a:p>
          <a:p>
            <a:pPr marL="720725" lvl="2" indent="-187325"/>
            <a:r>
              <a:rPr lang="cs-CZ" dirty="0" smtClean="0"/>
              <a:t>(2014-2020) Integrovaný regionální operační program</a:t>
            </a:r>
          </a:p>
          <a:p>
            <a:pPr marL="720725" lvl="2" indent="-187325"/>
            <a:r>
              <a:rPr lang="cs-CZ" dirty="0" smtClean="0"/>
              <a:t>(2007-2013) Integrovaný operační program, OP Technická pomoc</a:t>
            </a:r>
          </a:p>
          <a:p>
            <a:pPr marL="720725" lvl="2" indent="-187325"/>
            <a:r>
              <a:rPr lang="cs-CZ" dirty="0" smtClean="0"/>
              <a:t>(2004-2006) Společný regionální operační program, OP JPD2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(1998-2004) </a:t>
            </a:r>
            <a:r>
              <a:rPr lang="cs-CZ" dirty="0" err="1" smtClean="0"/>
              <a:t>předvstupní</a:t>
            </a:r>
            <a:r>
              <a:rPr lang="cs-CZ" dirty="0" smtClean="0"/>
              <a:t> programy (PHARE, ISPA, SAPARD)</a:t>
            </a:r>
            <a:endParaRPr lang="cs-CZ" dirty="0"/>
          </a:p>
          <a:p>
            <a:pPr marL="454025" lvl="1" indent="-187325"/>
            <a:r>
              <a:rPr lang="cs-CZ" dirty="0" smtClean="0"/>
              <a:t>kontrolní subjekt pro operační programy Cíle 3 (nyní Cíl 2)</a:t>
            </a:r>
          </a:p>
          <a:p>
            <a:pPr marL="454025" lvl="1" indent="-187325"/>
            <a:r>
              <a:rPr lang="cs-CZ" dirty="0" smtClean="0"/>
              <a:t>hostitelská organizace pro pracoviště 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Network</a:t>
            </a:r>
          </a:p>
          <a:p>
            <a:pPr marL="720725" lvl="2" indent="-187325"/>
            <a:r>
              <a:rPr lang="cs-CZ" dirty="0" smtClean="0"/>
              <a:t>poradenství pro malé a střední podnikatele</a:t>
            </a:r>
            <a:endParaRPr lang="en-US" dirty="0" smtClean="0"/>
          </a:p>
          <a:p>
            <a:pPr marL="454025" lvl="1" indent="-187325"/>
            <a:r>
              <a:rPr lang="cs-CZ" dirty="0" smtClean="0"/>
              <a:t>správa Regionálního informačního servisu (RIS) a Mapového serveru</a:t>
            </a:r>
          </a:p>
          <a:p>
            <a:pPr marL="720725" lvl="2" indent="-187325"/>
            <a:r>
              <a:rPr lang="cs-CZ" dirty="0" smtClean="0"/>
              <a:t>rozsáhlá pravidelně aktualizovaná databáze regionálních dat a jejich zobrazení v mapě</a:t>
            </a:r>
          </a:p>
          <a:p>
            <a:pPr marL="898525" lvl="2" indent="-187325"/>
            <a:endParaRPr lang="cs-CZ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Přijímá žádosti o podporu</a:t>
            </a:r>
          </a:p>
          <a:p>
            <a:pPr marL="454025" lvl="1" indent="-187325"/>
            <a:r>
              <a:rPr lang="cs-CZ" dirty="0" smtClean="0"/>
              <a:t>Hodnotí žádosti o podporu</a:t>
            </a:r>
          </a:p>
          <a:p>
            <a:pPr marL="454025" lvl="1" indent="-187325"/>
            <a:r>
              <a:rPr lang="cs-CZ" dirty="0" smtClean="0"/>
              <a:t>Administruje změny</a:t>
            </a:r>
          </a:p>
          <a:p>
            <a:pPr marL="454025" lvl="1" indent="-187325"/>
            <a:r>
              <a:rPr lang="cs-CZ" dirty="0" smtClean="0"/>
              <a:t>Provádí administrativní ověření informací o pokroku/zpráv o realizaci/zpráv o udržitelnosti</a:t>
            </a:r>
          </a:p>
          <a:p>
            <a:pPr marL="454025" lvl="1" indent="-187325"/>
            <a:r>
              <a:rPr lang="cs-CZ" dirty="0" smtClean="0"/>
              <a:t>Provádí kontroly na místě</a:t>
            </a:r>
          </a:p>
          <a:p>
            <a:pPr marL="720725" lvl="2" indent="-187325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173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CRR template</vt:lpstr>
      <vt:lpstr>Představení CRR</vt:lpstr>
      <vt:lpstr>Centrum pro regionální rozvoj České republiky</vt:lpstr>
      <vt:lpstr>Role CRR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Petr Pačes</cp:lastModifiedBy>
  <cp:revision>38</cp:revision>
  <dcterms:created xsi:type="dcterms:W3CDTF">2014-09-16T20:50:40Z</dcterms:created>
  <dcterms:modified xsi:type="dcterms:W3CDTF">2015-08-18T11:07:14Z</dcterms:modified>
</cp:coreProperties>
</file>