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Josef Šetek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/>
              <a:t>Seminář pro SC 3.2 ZVYŠOVÁNÍ EFEKTIVITY A TRANSPARENTNOSTI VEŘEJNÉ SPRÁVY PROSTŘEDNICTVÍM ROZVOJE VYUŽITÍ A KVALITY SYSTÉMŮ IKT</a:t>
            </a:r>
          </a:p>
          <a:p>
            <a:r>
              <a:rPr lang="cs-CZ" sz="1600" dirty="0"/>
              <a:t>Průběžná výzva č. </a:t>
            </a:r>
            <a:r>
              <a:rPr lang="cs-CZ" sz="1600" dirty="0" smtClean="0"/>
              <a:t>28 </a:t>
            </a:r>
            <a:r>
              <a:rPr lang="cs-CZ" sz="1600" b="1" dirty="0">
                <a:latin typeface="Calibri" panose="020F0502020204030204" pitchFamily="34" charset="0"/>
              </a:rPr>
              <a:t>Specifické informační a komunikační systémy a infrastruktura II.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4. 5. 2016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každém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 smtClean="0">
                <a:latin typeface="Calibri" panose="020F0502020204030204" pitchFamily="34" charset="0"/>
              </a:rPr>
              <a:t>Velikost příloh není omezená  a všechny přílohy se přikládají pouze elektronicky.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Instalací došlo k dopracování a opravě některých funkčností v MS2014+.</a:t>
            </a:r>
            <a:r>
              <a:rPr lang="cs-CZ" sz="2300" dirty="0" smtClean="0">
                <a:latin typeface="Calibri" panose="020F0502020204030204" pitchFamily="34" charset="0"/>
              </a:rPr>
              <a:t> </a:t>
            </a: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Josef Šetek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mtClean="0"/>
              <a:t>4 5. </a:t>
            </a:r>
            <a:r>
              <a:rPr lang="cs-CZ" dirty="0"/>
              <a:t>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343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/>
  <cp:lastModifiedBy>Šetek Josef</cp:lastModifiedBy>
  <cp:revision>178</cp:revision>
  <dcterms:created xsi:type="dcterms:W3CDTF">2013-09-17T08:01:02Z</dcterms:created>
  <dcterms:modified xsi:type="dcterms:W3CDTF">2016-04-28T14:00:49Z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