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76" r:id="rId4"/>
    <p:sldId id="278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0" r:id="rId20"/>
    <p:sldId id="271" r:id="rId21"/>
    <p:sldId id="273" r:id="rId22"/>
    <p:sldId id="274" r:id="rId23"/>
    <p:sldId id="275" r:id="rId2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9D696E4-481F-4DD7-9782-5E195E42B219}">
          <p14:sldIdLst>
            <p14:sldId id="256"/>
            <p14:sldId id="257"/>
            <p14:sldId id="276"/>
            <p14:sldId id="278"/>
            <p14:sldId id="27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0"/>
            <p14:sldId id="271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1BF8-A4B2-42EE-AC6C-CADCAB62415E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E795-0554-4CDB-935B-CECB146717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20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A8B060-73E4-440F-A342-488DF6A2698E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E4591D-BEE7-40F6-ADAA-9C664CD0CA1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C8CA89-5D6C-4EE9-A5EA-DA92EC4B6F4B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C1AC69-702C-4FCB-9F4F-A4F73B5B5B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716035-51A0-453E-80E7-F59688983588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087AE-793A-476D-B5BB-00F28E6F0B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6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967AA-A242-4361-A6E1-B95E3A0CA345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5D241C-0A46-442E-8045-4265FA6461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2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E4093B-CB42-4D54-BA8A-4D23C2019D5D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15949-5526-4C5B-90B8-C44F8601B3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9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73374-D366-4F84-80CC-80039EA8C22C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7798C-4568-4A03-B91C-2C148BA453F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8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7B0AAD-1B99-4ACA-9BC3-89665005EAFD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D9A8E-E74E-4E89-A9BE-F867DB5EB9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7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28F6A-F0A9-4E09-9E03-15DAD7864418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DAA635-03E7-4A04-A3BB-F61843670BC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5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CDE52E-46A2-444D-980E-AF572C1D421C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106C4A-FD69-4476-BF31-8809D016ED2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B1102E-0176-40E8-A365-09A427A96809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FBA85C-153F-4088-97C3-D73C504868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2A971-2F70-42F7-B43E-B33D5ADB103D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5E6ED-BE26-4B0A-8A0B-E90BDCEF11D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2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E3424C9-7E7B-4F4D-927D-C2E197C67869}" type="datetime1">
              <a:rPr lang="cs-CZ"/>
              <a:pPr lvl="0"/>
              <a:t>23.10.2017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2A6DE63-746F-4495-9D25-0EA2896E3925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1" y="-13834"/>
            <a:ext cx="10299033" cy="68718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1" y="0"/>
            <a:ext cx="10278294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08" y="-19988"/>
            <a:ext cx="9168067" cy="68779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3" y="-12408"/>
            <a:ext cx="10323091" cy="68704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30444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1" y="0"/>
            <a:ext cx="1030444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816"/>
            <a:ext cx="12200025" cy="61000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291352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974"/>
            <a:ext cx="12183776" cy="61000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9" y="372974"/>
            <a:ext cx="12200025" cy="61000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5" y="372974"/>
            <a:ext cx="12200692" cy="60759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06" y="-10451"/>
            <a:ext cx="9291684" cy="6868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8409373" y="508378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HUŤ FRANTIŠEK 1884</a:t>
            </a:r>
            <a:endParaRPr lang="cs-CZ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3" y="324849"/>
            <a:ext cx="12199019" cy="61361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08" y="0"/>
            <a:ext cx="10323091" cy="68791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66" y="2221"/>
            <a:ext cx="10274966" cy="68557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825"/>
            <a:ext cx="12191996" cy="61825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7261"/>
            <a:ext cx="8964489" cy="5954027"/>
          </a:xfrm>
          <a:prstGeom prst="rect">
            <a:avLst/>
          </a:prstGeom>
        </p:spPr>
      </p:pic>
      <p:pic>
        <p:nvPicPr>
          <p:cNvPr id="1026" name="Picture 2" descr="logo IOP + EU + MMR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14" y="6165304"/>
            <a:ext cx="551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12024" y="354142"/>
            <a:ext cx="3317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HUŤ FRANTIŠEK PŘED REKONSTRUKCÍ</a:t>
            </a:r>
          </a:p>
        </p:txBody>
      </p:sp>
    </p:spTree>
    <p:extLst>
      <p:ext uri="{BB962C8B-B14F-4D97-AF65-F5344CB8AC3E}">
        <p14:creationId xmlns:p14="http://schemas.microsoft.com/office/powerpoint/2010/main" val="26465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860"/>
            <a:ext cx="4651310" cy="30216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76860"/>
            <a:ext cx="4499992" cy="3021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101196"/>
            <a:ext cx="4644008" cy="30216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08" y="3101196"/>
            <a:ext cx="4507293" cy="3021631"/>
          </a:xfrm>
          <a:prstGeom prst="rect">
            <a:avLst/>
          </a:prstGeom>
        </p:spPr>
      </p:pic>
      <p:pic>
        <p:nvPicPr>
          <p:cNvPr id="7" name="Picture 2" descr="logo IOP + EU + MMR -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14" y="6165304"/>
            <a:ext cx="551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IOP + EU + MMR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" y="139078"/>
            <a:ext cx="11840685" cy="122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07275"/>
              </p:ext>
            </p:extLst>
          </p:nvPr>
        </p:nvGraphicFramePr>
        <p:xfrm>
          <a:off x="760165" y="1825623"/>
          <a:ext cx="10906698" cy="3790718"/>
        </p:xfrm>
        <a:graphic>
          <a:graphicData uri="http://schemas.openxmlformats.org/drawingml/2006/table">
            <a:tbl>
              <a:tblPr/>
              <a:tblGrid>
                <a:gridCol w="299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dirty="0">
                          <a:effectLst/>
                        </a:rPr>
                        <a:t>Název projektu</a:t>
                      </a:r>
                    </a:p>
                  </a:txBody>
                  <a:tcPr marL="138401" marR="46134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Centrum sklářského umění Huť František v Sázavě</a:t>
                      </a:r>
                    </a:p>
                  </a:txBody>
                  <a:tcPr marL="138401" marR="138401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8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Oblast intervence</a:t>
                      </a:r>
                    </a:p>
                  </a:txBody>
                  <a:tcPr marL="138401" marR="46134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5.1. Národní podpora využití potenciálu kulturního dědictví</a:t>
                      </a:r>
                    </a:p>
                  </a:txBody>
                  <a:tcPr marL="138401" marR="138401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87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Příjemce</a:t>
                      </a:r>
                    </a:p>
                  </a:txBody>
                  <a:tcPr marL="138401" marR="46134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Nadace Josefa Viewegha Sklářská huť František</a:t>
                      </a:r>
                    </a:p>
                  </a:txBody>
                  <a:tcPr marL="138401" marR="138401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87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Období realizace</a:t>
                      </a:r>
                    </a:p>
                  </a:txBody>
                  <a:tcPr marL="138401" marR="46134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dirty="0">
                          <a:effectLst/>
                        </a:rPr>
                        <a:t>01.02.2008 – 30.06.2014</a:t>
                      </a:r>
                    </a:p>
                  </a:txBody>
                  <a:tcPr marL="138401" marR="138401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887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Celkový rozpočet</a:t>
                      </a:r>
                    </a:p>
                  </a:txBody>
                  <a:tcPr marL="138401" marR="46134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>
                          <a:effectLst/>
                        </a:rPr>
                        <a:t>130 121 664 Kč</a:t>
                      </a:r>
                    </a:p>
                  </a:txBody>
                  <a:tcPr marL="138401" marR="138401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887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dirty="0">
                          <a:effectLst/>
                        </a:rPr>
                        <a:t>Výše dotace z EU</a:t>
                      </a:r>
                    </a:p>
                  </a:txBody>
                  <a:tcPr marL="138401" marR="46134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dirty="0">
                          <a:effectLst/>
                        </a:rPr>
                        <a:t>110 238 350 Kč</a:t>
                      </a:r>
                    </a:p>
                  </a:txBody>
                  <a:tcPr marL="138401" marR="138401" marT="92268" marB="101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4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09" y="0"/>
            <a:ext cx="10291352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57" y="0"/>
            <a:ext cx="9300408" cy="68985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4" y="0"/>
            <a:ext cx="10278971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84" y="0"/>
            <a:ext cx="10291352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50</Words>
  <Application>Microsoft Office PowerPoint</Application>
  <PresentationFormat>Širokoúhlá obrazovka</PresentationFormat>
  <Paragraphs>14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</dc:creator>
  <cp:lastModifiedBy>Fišerová Martina</cp:lastModifiedBy>
  <cp:revision>4</cp:revision>
  <cp:lastPrinted>2017-10-23T12:40:46Z</cp:lastPrinted>
  <dcterms:created xsi:type="dcterms:W3CDTF">2014-11-03T12:06:36Z</dcterms:created>
  <dcterms:modified xsi:type="dcterms:W3CDTF">2017-10-23T12:40:59Z</dcterms:modified>
</cp:coreProperties>
</file>